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3" r:id="rId2"/>
  </p:sldMasterIdLst>
  <p:sldIdLst>
    <p:sldId id="259" r:id="rId3"/>
    <p:sldId id="256" r:id="rId4"/>
  </p:sldIdLst>
  <p:sldSz cx="12192000" cy="6858000"/>
  <p:notesSz cx="6858000" cy="9144000"/>
  <p:defaultTextStyle>
    <a:defPPr>
      <a:defRPr lang="zh-TW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127" d="100"/>
          <a:sy n="127" d="100"/>
        </p:scale>
        <p:origin x="4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zh-TW"/>
              <a:t>Click to edit Master title style</a:t>
            </a:r>
            <a:endParaRPr kumimoji="1" lang="zh-TW" altLang="en-US"/>
          </a:p>
        </p:txBody>
      </p:sp>
      <p:sp>
        <p:nvSpPr>
          <p:cNvPr id="3" name="子標題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TW" altLang="en-US"/>
              <a:t>按一下以編輯母片子標題樣式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C9828B1-69B2-7446-9B80-F7F5EC3BC0EE}" type="datetimeFigureOut">
              <a:rPr lang="en-JP" smtClean="0"/>
              <a:t>3/30/20</a:t>
            </a:fld>
            <a:endParaRPr lang="en-JP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JP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309559-1B2D-D342-9071-C048A3BC8604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358790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kumimoji="1" lang="en-US" altLang="zh-TW"/>
              <a:t>Click to edit Master title style</a:t>
            </a:r>
            <a:endParaRPr kumimoji="1"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en-US" altLang="zh-TW"/>
              <a:t>Click to edit Master text styles</a:t>
            </a:r>
          </a:p>
          <a:p>
            <a:pPr lvl="1"/>
            <a:r>
              <a:rPr kumimoji="1" lang="en-US" altLang="zh-TW"/>
              <a:t>Second level</a:t>
            </a:r>
          </a:p>
          <a:p>
            <a:pPr lvl="2"/>
            <a:r>
              <a:rPr kumimoji="1" lang="en-US" altLang="zh-TW"/>
              <a:t>Third level</a:t>
            </a:r>
          </a:p>
          <a:p>
            <a:pPr lvl="3"/>
            <a:r>
              <a:rPr kumimoji="1" lang="en-US" altLang="zh-TW"/>
              <a:t>Fourth level</a:t>
            </a:r>
          </a:p>
          <a:p>
            <a:pPr lvl="4"/>
            <a:r>
              <a:rPr kumimoji="1" lang="en-US" altLang="zh-TW"/>
              <a:t>Fifth level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C9828B1-69B2-7446-9B80-F7F5EC3BC0EE}" type="datetimeFigureOut">
              <a:rPr lang="en-JP" smtClean="0"/>
              <a:t>3/30/20</a:t>
            </a:fld>
            <a:endParaRPr lang="en-JP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JP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309559-1B2D-D342-9071-C048A3BC8604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982809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垂直標題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kumimoji="1" lang="en-US" altLang="zh-TW"/>
              <a:t>Click to edit Master title style</a:t>
            </a:r>
            <a:endParaRPr kumimoji="1"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en-US" altLang="zh-TW"/>
              <a:t>Click to edit Master text styles</a:t>
            </a:r>
          </a:p>
          <a:p>
            <a:pPr lvl="1"/>
            <a:r>
              <a:rPr kumimoji="1" lang="en-US" altLang="zh-TW"/>
              <a:t>Second level</a:t>
            </a:r>
          </a:p>
          <a:p>
            <a:pPr lvl="2"/>
            <a:r>
              <a:rPr kumimoji="1" lang="en-US" altLang="zh-TW"/>
              <a:t>Third level</a:t>
            </a:r>
          </a:p>
          <a:p>
            <a:pPr lvl="3"/>
            <a:r>
              <a:rPr kumimoji="1" lang="en-US" altLang="zh-TW"/>
              <a:t>Fourth level</a:t>
            </a:r>
          </a:p>
          <a:p>
            <a:pPr lvl="4"/>
            <a:r>
              <a:rPr kumimoji="1" lang="en-US" altLang="zh-TW"/>
              <a:t>Fifth level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C9828B1-69B2-7446-9B80-F7F5EC3BC0EE}" type="datetimeFigureOut">
              <a:rPr lang="en-JP" smtClean="0"/>
              <a:t>3/30/20</a:t>
            </a:fld>
            <a:endParaRPr lang="en-JP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JP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309559-1B2D-D342-9071-C048A3BC8604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9912936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5384800" cy="4525963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59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1"/>
          </a:xfrm>
        </p:spPr>
        <p:txBody>
          <a:bodyPr/>
          <a:lstStyle/>
          <a:p>
            <a:fld id="{EC9828B1-69B2-7446-9B80-F7F5EC3BC0EE}" type="datetimeFigureOut">
              <a:rPr lang="en-JP" smtClean="0"/>
              <a:t>3/30/20</a:t>
            </a:fld>
            <a:endParaRPr lang="en-JP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1"/>
          </a:xfrm>
        </p:spPr>
        <p:txBody>
          <a:bodyPr/>
          <a:lstStyle/>
          <a:p>
            <a:endParaRPr lang="en-JP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1"/>
          </a:xfrm>
        </p:spPr>
        <p:txBody>
          <a:bodyPr/>
          <a:lstStyle/>
          <a:p>
            <a:fld id="{1E309559-1B2D-D342-9071-C048A3BC8604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238687982"/>
      </p:ext>
    </p:extLst>
  </p:cSld>
  <p:clrMapOvr>
    <a:masterClrMapping/>
  </p:clrMapOvr>
  <p:transition>
    <p:newsfla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/>
              <a:t>Click to edit Master subtitle style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968F-2422-477E-8A4D-876019E1956E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0781-828D-4503-85C5-B3FD8CB773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57265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968F-2422-477E-8A4D-876019E1956E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0781-828D-4503-85C5-B3FD8CB773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47537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968F-2422-477E-8A4D-876019E1956E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0781-828D-4503-85C5-B3FD8CB773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99777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968F-2422-477E-8A4D-876019E1956E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0781-828D-4503-85C5-B3FD8CB773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03356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968F-2422-477E-8A4D-876019E1956E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0781-828D-4503-85C5-B3FD8CB773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03273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968F-2422-477E-8A4D-876019E1956E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0781-828D-4503-85C5-B3FD8CB773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25728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968F-2422-477E-8A4D-876019E1956E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0781-828D-4503-85C5-B3FD8CB773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9665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kumimoji="1" lang="en-US" altLang="zh-TW"/>
              <a:t>Click to edit Master title style</a:t>
            </a:r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en-US" altLang="zh-TW"/>
              <a:t>Click to edit Master text styles</a:t>
            </a:r>
          </a:p>
          <a:p>
            <a:pPr lvl="1"/>
            <a:r>
              <a:rPr kumimoji="1" lang="en-US" altLang="zh-TW"/>
              <a:t>Second level</a:t>
            </a:r>
          </a:p>
          <a:p>
            <a:pPr lvl="2"/>
            <a:r>
              <a:rPr kumimoji="1" lang="en-US" altLang="zh-TW"/>
              <a:t>Third level</a:t>
            </a:r>
          </a:p>
          <a:p>
            <a:pPr lvl="3"/>
            <a:r>
              <a:rPr kumimoji="1" lang="en-US" altLang="zh-TW"/>
              <a:t>Fourth level</a:t>
            </a:r>
          </a:p>
          <a:p>
            <a:pPr lvl="4"/>
            <a:r>
              <a:rPr kumimoji="1" lang="en-US" altLang="zh-TW"/>
              <a:t>Fifth level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C9828B1-69B2-7446-9B80-F7F5EC3BC0EE}" type="datetimeFigureOut">
              <a:rPr lang="en-JP" smtClean="0"/>
              <a:t>3/30/20</a:t>
            </a:fld>
            <a:endParaRPr lang="en-JP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JP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309559-1B2D-D342-9071-C048A3BC8604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3953602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968F-2422-477E-8A4D-876019E1956E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0781-828D-4503-85C5-B3FD8CB773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667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kumimoji="1" lang="en-US" altLang="ja-JP"/>
              <a:t>Click icon to add picture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968F-2422-477E-8A4D-876019E1956E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0781-828D-4503-85C5-B3FD8CB773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94860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968F-2422-477E-8A4D-876019E1956E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0781-828D-4503-85C5-B3FD8CB773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33476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968F-2422-477E-8A4D-876019E1956E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0781-828D-4503-85C5-B3FD8CB773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9609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kumimoji="1" lang="en-US" altLang="zh-TW"/>
              <a:t>Click to edit Master title style</a:t>
            </a:r>
            <a:endParaRPr kumimoji="1"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zh-TW"/>
              <a:t>Click to edit Master text styles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C9828B1-69B2-7446-9B80-F7F5EC3BC0EE}" type="datetimeFigureOut">
              <a:rPr lang="en-JP" smtClean="0"/>
              <a:t>3/30/20</a:t>
            </a:fld>
            <a:endParaRPr lang="en-JP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JP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309559-1B2D-D342-9071-C048A3BC8604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258478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kumimoji="1" lang="en-US" altLang="zh-TW"/>
              <a:t>Click to edit Master title style</a:t>
            </a:r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kumimoji="1" lang="en-US" altLang="zh-TW"/>
              <a:t>Click to edit Master text styles</a:t>
            </a:r>
          </a:p>
          <a:p>
            <a:pPr lvl="1"/>
            <a:r>
              <a:rPr kumimoji="1" lang="en-US" altLang="zh-TW"/>
              <a:t>Second level</a:t>
            </a:r>
          </a:p>
          <a:p>
            <a:pPr lvl="2"/>
            <a:r>
              <a:rPr kumimoji="1" lang="en-US" altLang="zh-TW"/>
              <a:t>Third level</a:t>
            </a:r>
          </a:p>
          <a:p>
            <a:pPr lvl="3"/>
            <a:r>
              <a:rPr kumimoji="1" lang="en-US" altLang="zh-TW"/>
              <a:t>Fourth level</a:t>
            </a:r>
          </a:p>
          <a:p>
            <a:pPr lvl="4"/>
            <a:r>
              <a:rPr kumimoji="1" lang="en-US" altLang="zh-TW"/>
              <a:t>Fifth level</a:t>
            </a:r>
            <a:endParaRPr kumimoji="1"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kumimoji="1" lang="en-US" altLang="zh-TW"/>
              <a:t>Click to edit Master text styles</a:t>
            </a:r>
          </a:p>
          <a:p>
            <a:pPr lvl="1"/>
            <a:r>
              <a:rPr kumimoji="1" lang="en-US" altLang="zh-TW"/>
              <a:t>Second level</a:t>
            </a:r>
          </a:p>
          <a:p>
            <a:pPr lvl="2"/>
            <a:r>
              <a:rPr kumimoji="1" lang="en-US" altLang="zh-TW"/>
              <a:t>Third level</a:t>
            </a:r>
          </a:p>
          <a:p>
            <a:pPr lvl="3"/>
            <a:r>
              <a:rPr kumimoji="1" lang="en-US" altLang="zh-TW"/>
              <a:t>Fourth level</a:t>
            </a:r>
          </a:p>
          <a:p>
            <a:pPr lvl="4"/>
            <a:r>
              <a:rPr kumimoji="1" lang="en-US" altLang="zh-TW"/>
              <a:t>Fifth level</a:t>
            </a:r>
            <a:endParaRPr kumimoji="1"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C9828B1-69B2-7446-9B80-F7F5EC3BC0EE}" type="datetimeFigureOut">
              <a:rPr lang="en-JP" smtClean="0"/>
              <a:t>3/30/20</a:t>
            </a:fld>
            <a:endParaRPr lang="en-JP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JP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309559-1B2D-D342-9071-C048A3BC8604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907977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1" lang="en-US" altLang="zh-TW"/>
              <a:t>Click to edit Master title style</a:t>
            </a:r>
            <a:endParaRPr kumimoji="1"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kumimoji="1" lang="en-US" altLang="zh-TW"/>
              <a:t>Click to edit Master text styles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kumimoji="1" lang="en-US" altLang="zh-TW"/>
              <a:t>Click to edit Master text styles</a:t>
            </a:r>
          </a:p>
          <a:p>
            <a:pPr lvl="1"/>
            <a:r>
              <a:rPr kumimoji="1" lang="en-US" altLang="zh-TW"/>
              <a:t>Second level</a:t>
            </a:r>
          </a:p>
          <a:p>
            <a:pPr lvl="2"/>
            <a:r>
              <a:rPr kumimoji="1" lang="en-US" altLang="zh-TW"/>
              <a:t>Third level</a:t>
            </a:r>
          </a:p>
          <a:p>
            <a:pPr lvl="3"/>
            <a:r>
              <a:rPr kumimoji="1" lang="en-US" altLang="zh-TW"/>
              <a:t>Fourth level</a:t>
            </a:r>
          </a:p>
          <a:p>
            <a:pPr lvl="4"/>
            <a:r>
              <a:rPr kumimoji="1" lang="en-US" altLang="zh-TW"/>
              <a:t>Fifth level</a:t>
            </a:r>
            <a:endParaRPr kumimoji="1"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kumimoji="1" lang="en-US" altLang="zh-TW"/>
              <a:t>Click to edit Master text styles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kumimoji="1" lang="en-US" altLang="zh-TW"/>
              <a:t>Click to edit Master text styles</a:t>
            </a:r>
          </a:p>
          <a:p>
            <a:pPr lvl="1"/>
            <a:r>
              <a:rPr kumimoji="1" lang="en-US" altLang="zh-TW"/>
              <a:t>Second level</a:t>
            </a:r>
          </a:p>
          <a:p>
            <a:pPr lvl="2"/>
            <a:r>
              <a:rPr kumimoji="1" lang="en-US" altLang="zh-TW"/>
              <a:t>Third level</a:t>
            </a:r>
          </a:p>
          <a:p>
            <a:pPr lvl="3"/>
            <a:r>
              <a:rPr kumimoji="1" lang="en-US" altLang="zh-TW"/>
              <a:t>Fourth level</a:t>
            </a:r>
          </a:p>
          <a:p>
            <a:pPr lvl="4"/>
            <a:r>
              <a:rPr kumimoji="1" lang="en-US" altLang="zh-TW"/>
              <a:t>Fifth level</a:t>
            </a:r>
            <a:endParaRPr kumimoji="1"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C9828B1-69B2-7446-9B80-F7F5EC3BC0EE}" type="datetimeFigureOut">
              <a:rPr lang="en-JP" smtClean="0"/>
              <a:t>3/30/20</a:t>
            </a:fld>
            <a:endParaRPr lang="en-JP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JP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309559-1B2D-D342-9071-C048A3BC8604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592647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kumimoji="1" lang="en-US" altLang="zh-TW"/>
              <a:t>Click to edit Master title style</a:t>
            </a:r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C9828B1-69B2-7446-9B80-F7F5EC3BC0EE}" type="datetimeFigureOut">
              <a:rPr lang="en-JP" smtClean="0"/>
              <a:t>3/30/20</a:t>
            </a:fld>
            <a:endParaRPr lang="en-JP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JP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309559-1B2D-D342-9071-C048A3BC8604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4285321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C9828B1-69B2-7446-9B80-F7F5EC3BC0EE}" type="datetimeFigureOut">
              <a:rPr lang="en-JP" smtClean="0"/>
              <a:t>3/30/20</a:t>
            </a:fld>
            <a:endParaRPr lang="en-JP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JP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309559-1B2D-D342-9071-C048A3BC8604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316499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  <a:prstGeom prst="rect">
            <a:avLst/>
          </a:prstGeom>
        </p:spPr>
        <p:txBody>
          <a:bodyPr anchor="b"/>
          <a:lstStyle>
            <a:lvl1pPr algn="l">
              <a:defRPr sz="2667" b="1"/>
            </a:lvl1pPr>
          </a:lstStyle>
          <a:p>
            <a:r>
              <a:rPr kumimoji="1" lang="en-US" altLang="zh-TW"/>
              <a:t>Click to edit Master title style</a:t>
            </a:r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kumimoji="1" lang="en-US" altLang="zh-TW"/>
              <a:t>Click to edit Master text styles</a:t>
            </a:r>
          </a:p>
          <a:p>
            <a:pPr lvl="1"/>
            <a:r>
              <a:rPr kumimoji="1" lang="en-US" altLang="zh-TW"/>
              <a:t>Second level</a:t>
            </a:r>
          </a:p>
          <a:p>
            <a:pPr lvl="2"/>
            <a:r>
              <a:rPr kumimoji="1" lang="en-US" altLang="zh-TW"/>
              <a:t>Third level</a:t>
            </a:r>
          </a:p>
          <a:p>
            <a:pPr lvl="3"/>
            <a:r>
              <a:rPr kumimoji="1" lang="en-US" altLang="zh-TW"/>
              <a:t>Fourth level</a:t>
            </a:r>
          </a:p>
          <a:p>
            <a:pPr lvl="4"/>
            <a:r>
              <a:rPr kumimoji="1" lang="en-US" altLang="zh-TW"/>
              <a:t>Fifth level</a:t>
            </a:r>
            <a:endParaRPr kumimoji="1"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kumimoji="1" lang="en-US" altLang="zh-TW"/>
              <a:t>Click to edit Master text styles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C9828B1-69B2-7446-9B80-F7F5EC3BC0EE}" type="datetimeFigureOut">
              <a:rPr lang="en-JP" smtClean="0"/>
              <a:t>3/30/20</a:t>
            </a:fld>
            <a:endParaRPr lang="en-JP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JP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309559-1B2D-D342-9071-C048A3BC8604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617140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  <a:prstGeom prst="rect">
            <a:avLst/>
          </a:prstGeom>
        </p:spPr>
        <p:txBody>
          <a:bodyPr anchor="b"/>
          <a:lstStyle>
            <a:lvl1pPr algn="l">
              <a:defRPr sz="2667" b="1"/>
            </a:lvl1pPr>
          </a:lstStyle>
          <a:p>
            <a:r>
              <a:rPr kumimoji="1" lang="en-US" altLang="zh-TW"/>
              <a:t>Click to edit Master title style</a:t>
            </a:r>
            <a:endParaRPr kumimoji="1"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kumimoji="1" lang="en-US" altLang="zh-TW"/>
              <a:t>Click icon to add picture</a:t>
            </a:r>
            <a:endParaRPr kumimoji="1"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kumimoji="1" lang="en-US" altLang="zh-TW"/>
              <a:t>Click to edit Master text styles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C9828B1-69B2-7446-9B80-F7F5EC3BC0EE}" type="datetimeFigureOut">
              <a:rPr lang="en-JP" smtClean="0"/>
              <a:t>3/30/20</a:t>
            </a:fld>
            <a:endParaRPr lang="en-JP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JP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309559-1B2D-D342-9071-C048A3BC8604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680695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 descr="Second Page.jpg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9" t="6058" r="6085" b="9730"/>
          <a:stretch>
            <a:fillRect/>
          </a:stretch>
        </p:blipFill>
        <p:spPr>
          <a:xfrm>
            <a:off x="0" y="-3273"/>
            <a:ext cx="12192000" cy="6870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583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 panose="020B0604020202020204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 panose="020B0604020202020204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 panose="020B0604020202020204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 panose="020B0604020202020204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 panose="020B0604020202020204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 panose="020B0604020202020204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 panose="020B0604020202020204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 panose="020B0604020202020204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 panose="020B0604020202020204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2968F-2422-477E-8A4D-876019E1956E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60781-828D-4503-85C5-B3FD8CB773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8418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1219170" rtl="0" eaLnBrk="1" latinLnBrk="0" hangingPunct="1"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F3ACD71B-E6B9-8F44-B703-81D5E4A45095}"/>
              </a:ext>
            </a:extLst>
          </p:cNvPr>
          <p:cNvSpPr txBox="1">
            <a:spLocks noChangeArrowheads="1"/>
          </p:cNvSpPr>
          <p:nvPr/>
        </p:nvSpPr>
        <p:spPr>
          <a:xfrm>
            <a:off x="508922" y="375865"/>
            <a:ext cx="11449455" cy="6106270"/>
          </a:xfrm>
          <a:prstGeom prst="rect">
            <a:avLst/>
          </a:prstGeom>
        </p:spPr>
        <p:txBody>
          <a:bodyPr/>
          <a:lstStyle>
            <a:lvl1pPr marL="0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42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373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1056"/>
              </a:spcBef>
            </a:pPr>
            <a:r>
              <a:rPr lang="en-US" altLang="zh-CN" sz="48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15.</a:t>
            </a:r>
            <a:r>
              <a:rPr lang="zh-TW" altLang="en-US" sz="48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神愛世人</a:t>
            </a:r>
            <a:endParaRPr lang="zh-CN" altLang="en-US" sz="4800" b="1" dirty="0">
              <a:solidFill>
                <a:srgbClr val="FF000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spcBef>
                <a:spcPts val="1056"/>
              </a:spcBef>
            </a:pPr>
            <a:r>
              <a:rPr lang="zh-CN" altLang="en-US" sz="44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en-US" altLang="zh-CN" sz="44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zh-CN" altLang="en-US" sz="44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4400" b="1" dirty="0">
              <a:solidFill>
                <a:srgbClr val="FF000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spcBef>
                <a:spcPts val="1056"/>
              </a:spcBef>
            </a:pPr>
            <a:r>
              <a:rPr lang="zh-TW" altLang="en-US" sz="4400" b="1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神極愛世人</a:t>
            </a:r>
            <a:r>
              <a:rPr lang="zh-CN" altLang="en-US" sz="4400" b="1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，神極愛世人，</a:t>
            </a:r>
            <a:endParaRPr lang="en-US" altLang="zh-CN" sz="4400" b="1" dirty="0">
              <a:solidFill>
                <a:schemeClr val="tx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spcBef>
                <a:spcPts val="1056"/>
              </a:spcBef>
            </a:pPr>
            <a:r>
              <a:rPr lang="zh-CN" altLang="en-US" sz="4400" b="1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甚至將獨生子賜給他們，</a:t>
            </a:r>
            <a:endParaRPr lang="en-US" altLang="zh-CN" sz="4400" b="1" dirty="0">
              <a:solidFill>
                <a:schemeClr val="tx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spcBef>
                <a:spcPts val="1056"/>
              </a:spcBef>
            </a:pPr>
            <a:r>
              <a:rPr lang="zh-CN" altLang="en-US" sz="4400" b="1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凡信靠祂的人，信靠祂的人，</a:t>
            </a:r>
            <a:endParaRPr lang="en-US" altLang="zh-CN" sz="4400" b="1" dirty="0">
              <a:solidFill>
                <a:schemeClr val="tx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spcBef>
                <a:spcPts val="1056"/>
              </a:spcBef>
            </a:pPr>
            <a:r>
              <a:rPr lang="zh-CN" altLang="en-US" sz="4400" b="1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不至滅亡，不至滅亡，</a:t>
            </a:r>
            <a:endParaRPr lang="en-US" altLang="zh-CN" sz="4400" b="1" dirty="0">
              <a:solidFill>
                <a:schemeClr val="tx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spcBef>
                <a:spcPts val="1056"/>
              </a:spcBef>
            </a:pPr>
            <a:r>
              <a:rPr lang="zh-CN" altLang="en-US" sz="4400" b="1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反得着永遠生命。</a:t>
            </a:r>
            <a:endParaRPr lang="en-US" altLang="zh-CN" sz="4400" b="1" dirty="0">
              <a:solidFill>
                <a:schemeClr val="tx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07232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F3ACD71B-E6B9-8F44-B703-81D5E4A45095}"/>
              </a:ext>
            </a:extLst>
          </p:cNvPr>
          <p:cNvSpPr txBox="1">
            <a:spLocks noChangeArrowheads="1"/>
          </p:cNvSpPr>
          <p:nvPr/>
        </p:nvSpPr>
        <p:spPr>
          <a:xfrm>
            <a:off x="508922" y="375865"/>
            <a:ext cx="11449455" cy="6106270"/>
          </a:xfrm>
          <a:prstGeom prst="rect">
            <a:avLst/>
          </a:prstGeom>
        </p:spPr>
        <p:txBody>
          <a:bodyPr/>
          <a:lstStyle>
            <a:lvl1pPr marL="0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42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373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056"/>
              </a:spcBef>
            </a:pPr>
            <a:r>
              <a:rPr lang="zh-CN" altLang="en-US" sz="44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en-US" altLang="zh-CN" sz="44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  <a:r>
              <a:rPr lang="zh-CN" altLang="en-US" sz="44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4400" b="1" dirty="0">
              <a:solidFill>
                <a:srgbClr val="FF000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spcBef>
                <a:spcPts val="1056"/>
              </a:spcBef>
            </a:pPr>
            <a:r>
              <a:rPr lang="zh-TW" altLang="en-US" sz="4400" b="1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神極愛世人</a:t>
            </a:r>
            <a:r>
              <a:rPr lang="zh-CN" altLang="en-US" sz="4400" b="1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，神極愛世人，</a:t>
            </a:r>
            <a:endParaRPr lang="en-US" altLang="zh-CN" sz="4400" b="1" dirty="0">
              <a:solidFill>
                <a:schemeClr val="tx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spcBef>
                <a:spcPts val="1056"/>
              </a:spcBef>
            </a:pPr>
            <a:r>
              <a:rPr lang="zh-CN" altLang="en-US" sz="4400" b="1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因神差祂愛子降世不是定世人的罪，</a:t>
            </a:r>
            <a:endParaRPr lang="en-US" altLang="zh-CN" sz="4400" b="1" dirty="0">
              <a:solidFill>
                <a:schemeClr val="tx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spcBef>
                <a:spcPts val="1056"/>
              </a:spcBef>
            </a:pPr>
            <a:r>
              <a:rPr lang="zh-CN" altLang="en-US" sz="4400" b="1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神差祂愛子降世不是定世人的罪，</a:t>
            </a:r>
            <a:endParaRPr lang="en-US" altLang="zh-CN" sz="4400" b="1" dirty="0">
              <a:solidFill>
                <a:schemeClr val="tx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spcBef>
                <a:spcPts val="1056"/>
              </a:spcBef>
            </a:pPr>
            <a:r>
              <a:rPr lang="zh-CN" altLang="en-US" sz="4400" b="1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乃是叫世人因祂得拯救。</a:t>
            </a:r>
            <a:endParaRPr lang="en-US" altLang="zh-CN" sz="4400" b="1" dirty="0">
              <a:solidFill>
                <a:schemeClr val="tx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spcBef>
                <a:spcPts val="1056"/>
              </a:spcBef>
            </a:pPr>
            <a:r>
              <a:rPr lang="zh-CN" altLang="en-US" sz="4400" b="1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得永遠生命，永遠生命，</a:t>
            </a:r>
            <a:endParaRPr lang="en-US" altLang="zh-CN" sz="4400" b="1" dirty="0">
              <a:solidFill>
                <a:schemeClr val="tx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spcBef>
                <a:spcPts val="1056"/>
              </a:spcBef>
            </a:pPr>
            <a:r>
              <a:rPr lang="zh-CN" altLang="en-US" sz="4400" b="1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得永遠生命，永遠生命。</a:t>
            </a:r>
            <a:endParaRPr lang="en-US" altLang="zh-CN" sz="4400" b="1" dirty="0">
              <a:solidFill>
                <a:srgbClr val="0070C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54027612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heme1" id="{3069717A-3601-A04E-86D4-76FF53DC6CA2}" vid="{92571DAB-98E7-BA4E-8B25-733F3B57BFDF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OCCJ PPT Theme</Template>
  <TotalTime>217</TotalTime>
  <Words>92</Words>
  <Application>Microsoft Macintosh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SimSun</vt:lpstr>
      <vt:lpstr>Arial</vt:lpstr>
      <vt:lpstr>Calibri</vt:lpstr>
      <vt:lpstr>Theme1</vt:lpstr>
      <vt:lpstr>Office ​​テーマ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Sai Sherry Aakane</dc:creator>
  <cp:lastModifiedBy>Sai Sherry Aakane</cp:lastModifiedBy>
  <cp:revision>48</cp:revision>
  <dcterms:created xsi:type="dcterms:W3CDTF">2020-03-30T06:30:23Z</dcterms:created>
  <dcterms:modified xsi:type="dcterms:W3CDTF">2020-03-30T12:40:24Z</dcterms:modified>
</cp:coreProperties>
</file>